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3" r:id="rId3"/>
    <p:sldId id="264" r:id="rId4"/>
  </p:sldIdLst>
  <p:sldSz cx="12192000" cy="6858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656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1063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3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2017/3/15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7669" y="213756"/>
            <a:ext cx="9144000" cy="2181614"/>
          </a:xfrm>
        </p:spPr>
        <p:txBody>
          <a:bodyPr>
            <a:normAutofit/>
          </a:bodyPr>
          <a:lstStyle/>
          <a:p>
            <a:r>
              <a:rPr lang="ja-JP" altLang="en-US" sz="3600" dirty="0" smtClean="0"/>
              <a:t>平成</a:t>
            </a:r>
            <a:r>
              <a:rPr lang="en-US" altLang="ja-JP" sz="3600" dirty="0" smtClean="0"/>
              <a:t>29</a:t>
            </a:r>
            <a:r>
              <a:rPr lang="ja-JP" altLang="en-US" sz="3600" dirty="0" smtClean="0"/>
              <a:t>年</a:t>
            </a:r>
            <a:r>
              <a:rPr lang="en-US" altLang="ja-JP" sz="3600" dirty="0" smtClean="0"/>
              <a:t>4</a:t>
            </a:r>
            <a:r>
              <a:rPr lang="ja-JP" altLang="en-US" sz="3600" dirty="0" smtClean="0"/>
              <a:t>月</a:t>
            </a:r>
            <a:r>
              <a:rPr lang="en-US" altLang="ja-JP" sz="3600" dirty="0" smtClean="0"/>
              <a:t>1</a:t>
            </a:r>
            <a:r>
              <a:rPr lang="ja-JP" altLang="en-US" sz="3600" dirty="0" smtClean="0"/>
              <a:t>日より改訂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2054" y="606935"/>
            <a:ext cx="9756908" cy="672782"/>
          </a:xfrm>
        </p:spPr>
        <p:txBody>
          <a:bodyPr>
            <a:noAutofit/>
          </a:bodyPr>
          <a:lstStyle/>
          <a:p>
            <a:r>
              <a:rPr kumimoji="1" lang="ja-JP" altLang="en-US" sz="4800" b="1" dirty="0" smtClean="0"/>
              <a:t>日本内分泌学会 </a:t>
            </a:r>
            <a:r>
              <a:rPr kumimoji="1" lang="en-US" altLang="ja-JP" sz="4800" b="1" dirty="0" smtClean="0"/>
              <a:t>COI</a:t>
            </a:r>
            <a:r>
              <a:rPr kumimoji="1" lang="ja-JP" altLang="en-US" sz="4800" b="1" dirty="0" smtClean="0"/>
              <a:t>開示例</a:t>
            </a:r>
            <a:endParaRPr kumimoji="1" lang="en-US" altLang="ja-JP" sz="4800" b="1" dirty="0" smtClean="0"/>
          </a:p>
          <a:p>
            <a:endParaRPr kumimoji="1" lang="ja-JP" altLang="en-US" sz="48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1573192" y="2903644"/>
            <a:ext cx="7736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solidFill>
                  <a:srgbClr val="FF0000"/>
                </a:solidFill>
              </a:rPr>
              <a:t>改訂後</a:t>
            </a:r>
            <a:r>
              <a:rPr lang="ja-JP" altLang="en-US" sz="3600" b="1" dirty="0" smtClean="0"/>
              <a:t>　　　　　　　　　　　　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現在</a:t>
            </a:r>
            <a:endParaRPr lang="en-US" altLang="ja-JP" sz="3600" b="1" dirty="0" smtClean="0">
              <a:solidFill>
                <a:srgbClr val="FF0000"/>
              </a:solidFill>
            </a:endParaRPr>
          </a:p>
          <a:p>
            <a:endParaRPr lang="en-US" altLang="ja-JP" sz="3600" b="1" dirty="0" smtClean="0"/>
          </a:p>
          <a:p>
            <a:r>
              <a:rPr lang="ja-JP" altLang="en-US" sz="3600" b="1" dirty="0" smtClean="0"/>
              <a:t>発表者のすべて</a:t>
            </a:r>
            <a:r>
              <a:rPr lang="ja-JP" altLang="en-US" sz="3600" b="1" dirty="0" smtClean="0">
                <a:solidFill>
                  <a:srgbClr val="FF0000"/>
                </a:solidFill>
              </a:rPr>
              <a:t>　　</a:t>
            </a:r>
            <a:r>
              <a:rPr lang="ja-JP" altLang="en-US" sz="3600" b="1" dirty="0" smtClean="0"/>
              <a:t>　　　　筆頭発表者</a:t>
            </a:r>
            <a:endParaRPr lang="en-US" altLang="ja-JP" sz="3600" b="1" dirty="0" smtClean="0"/>
          </a:p>
          <a:p>
            <a:r>
              <a:rPr lang="ja-JP" altLang="en-US" sz="3600" b="1" dirty="0" smtClean="0"/>
              <a:t>発表代表者に◎印</a:t>
            </a:r>
            <a:endParaRPr lang="ja-JP" altLang="en-US" sz="36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355834" y="2554013"/>
            <a:ext cx="8975835" cy="369964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1345324" y="3657600"/>
            <a:ext cx="8986345" cy="6306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1355833" y="5211967"/>
            <a:ext cx="56143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＊演題発表内容に関係して、発表者全員が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過去</a:t>
            </a:r>
            <a:r>
              <a:rPr lang="en-US" altLang="ja-JP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年間において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COI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状態にある企業名を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項目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ごと</a:t>
            </a: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に基準額以上であれば、まとめて申告開示</a:t>
            </a:r>
            <a:r>
              <a:rPr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　</a:t>
            </a:r>
            <a:endParaRPr lang="en-US" altLang="ja-JP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547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5229" y="1671145"/>
            <a:ext cx="9238592" cy="266962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</a:t>
            </a: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Ｉ 開示</a:t>
            </a:r>
            <a: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発表者名：</a:t>
            </a:r>
            <a:r>
              <a:rPr lang="ja-JP" altLang="en-US" sz="2400" b="1" dirty="0">
                <a:solidFill>
                  <a:srgbClr val="FFFF1F"/>
                </a:solidFill>
              </a:rPr>
              <a:t>　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東京一郎</a:t>
            </a:r>
            <a:r>
              <a:rPr lang="ja-JP" altLang="en-US" sz="2400" b="1" dirty="0">
                <a:solidFill>
                  <a:srgbClr val="FFFF1F"/>
                </a:solidFill>
              </a:rPr>
              <a:t>、京都次郎、大阪三郎、◎福岡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史郎</a:t>
            </a:r>
            <a:r>
              <a:rPr lang="ja-JP" altLang="en-US" sz="2400" b="1" dirty="0">
                <a:solidFill>
                  <a:srgbClr val="FFFF1F"/>
                </a:solidFill>
              </a:rPr>
              <a:t>（◎代表者）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202" y="4340772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、発表者らに開示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7135" y="344762"/>
            <a:ext cx="1107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/>
              <a:t>下記</a:t>
            </a:r>
            <a:r>
              <a:rPr lang="ja-JP" altLang="en-US" sz="2800" b="1" dirty="0" smtClean="0"/>
              <a:t>のポスター例にて</a:t>
            </a:r>
            <a:r>
              <a:rPr lang="en-US" altLang="ja-JP" sz="2800" b="1" dirty="0" smtClean="0"/>
              <a:t>COI</a:t>
            </a:r>
            <a:r>
              <a:rPr lang="ja-JP" altLang="en-US" sz="2800" b="1" dirty="0" smtClean="0"/>
              <a:t>開示　（様式</a:t>
            </a:r>
            <a:r>
              <a:rPr lang="en-US" altLang="ja-JP" sz="2800" b="1" dirty="0" smtClean="0"/>
              <a:t>1-B</a:t>
            </a:r>
            <a:r>
              <a:rPr lang="ja-JP" altLang="en-US" sz="2800" b="1" dirty="0" smtClean="0"/>
              <a:t>）</a:t>
            </a:r>
            <a:r>
              <a:rPr lang="en-US" altLang="ja-JP" sz="2800" b="1" dirty="0" smtClean="0"/>
              <a:t/>
            </a:r>
            <a:br>
              <a:rPr lang="en-US" altLang="ja-JP" sz="2800" b="1" dirty="0" smtClean="0"/>
            </a:br>
            <a:r>
              <a:rPr lang="ja-JP" altLang="en-US" sz="2800" b="1" dirty="0" smtClean="0"/>
              <a:t>学術講演会ポスター発表時、申告すべき</a:t>
            </a:r>
            <a:r>
              <a:rPr lang="en-US" altLang="ja-JP" sz="2800" b="1" dirty="0" smtClean="0"/>
              <a:t>COI</a:t>
            </a:r>
            <a:r>
              <a:rPr lang="ja-JP" altLang="en-US" sz="2800" b="1" dirty="0"/>
              <a:t>状態（過去</a:t>
            </a:r>
            <a:r>
              <a:rPr lang="en-US" altLang="ja-JP" sz="2800" b="1" dirty="0"/>
              <a:t>3</a:t>
            </a:r>
            <a:r>
              <a:rPr lang="ja-JP" altLang="en-US" sz="2800" b="1" dirty="0"/>
              <a:t>年間）が</a:t>
            </a:r>
            <a:r>
              <a:rPr lang="ja-JP" altLang="en-US" sz="2800" b="1" dirty="0" smtClean="0"/>
              <a:t>ない時</a:t>
            </a:r>
            <a:endParaRPr lang="ja-JP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83810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726" y="2770487"/>
            <a:ext cx="10513674" cy="35607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発表内容に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関連し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、筆頭および共同発表者が</a:t>
            </a: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開示す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関係にある企業などとして、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①役員・顧問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②株保有・利益：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③特許使用料：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④講演料：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⑤原稿料：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</a:t>
            </a:r>
            <a:r>
              <a:rPr lang="ja-JP" alt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⑥治験・受託</a:t>
            </a: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⑦奨学寄付金：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⑧寄付講座所属：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⑨贈答品などの報酬：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02980" y="963386"/>
            <a:ext cx="9427780" cy="1674712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20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</a:t>
            </a:r>
            <a:r>
              <a:rPr lang="ja-JP" altLang="en-US" sz="20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一</a:t>
            </a:r>
            <a:r>
              <a:rPr lang="ja-JP" altLang="en-US" sz="2000" b="1" dirty="0" smtClean="0">
                <a:solidFill>
                  <a:srgbClr val="FFFF1F"/>
                </a:solidFill>
                <a:ea typeface="ＭＳ Ｐゴシック" panose="020B0600070205080204" pitchFamily="50" charset="-128"/>
              </a:rPr>
              <a:t>郎、京都次郎、大阪三郎、◎福岡史郎　（◎代表者）</a:t>
            </a:r>
            <a:endParaRPr lang="en-US" altLang="ja-JP" sz="20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5428" y="51370"/>
            <a:ext cx="9959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/>
              <a:t>下記</a:t>
            </a:r>
            <a:r>
              <a:rPr lang="ja-JP" altLang="en-US" sz="2400" b="1" dirty="0" smtClean="0"/>
              <a:t>の</a:t>
            </a:r>
            <a:r>
              <a:rPr lang="ja-JP" altLang="en-US" sz="2400" b="1" dirty="0"/>
              <a:t>ポスター</a:t>
            </a:r>
            <a:r>
              <a:rPr lang="ja-JP" altLang="en-US" sz="2400" b="1" dirty="0" smtClean="0"/>
              <a:t>例</a:t>
            </a:r>
            <a:r>
              <a:rPr lang="ja-JP" altLang="en-US" sz="2400" b="1" dirty="0"/>
              <a:t>にて</a:t>
            </a:r>
            <a:r>
              <a:rPr lang="en-US" altLang="ja-JP" sz="2400" b="1" dirty="0"/>
              <a:t>COI</a:t>
            </a:r>
            <a:r>
              <a:rPr lang="ja-JP" altLang="en-US" sz="2400" b="1" dirty="0"/>
              <a:t>開示　（様式</a:t>
            </a:r>
            <a:r>
              <a:rPr lang="en-US" altLang="ja-JP" sz="2400" b="1" dirty="0" smtClean="0"/>
              <a:t>1-B</a:t>
            </a:r>
            <a:r>
              <a:rPr lang="ja-JP" altLang="en-US" sz="2400" b="1" dirty="0" smtClean="0"/>
              <a:t>）</a:t>
            </a:r>
            <a:r>
              <a:rPr lang="en-US" altLang="ja-JP" sz="2400" b="1" dirty="0" smtClean="0"/>
              <a:t/>
            </a:r>
            <a:br>
              <a:rPr lang="en-US" altLang="ja-JP" sz="2400" b="1" dirty="0" smtClean="0"/>
            </a:br>
            <a:r>
              <a:rPr lang="ja-JP" altLang="en-US" sz="2400" b="1" dirty="0"/>
              <a:t>学術</a:t>
            </a:r>
            <a:r>
              <a:rPr lang="ja-JP" altLang="en-US" sz="2400" b="1" dirty="0" smtClean="0"/>
              <a:t>講演会</a:t>
            </a:r>
            <a:r>
              <a:rPr lang="ja-JP" altLang="en-US" sz="2400" b="1" dirty="0"/>
              <a:t>ポスター</a:t>
            </a:r>
            <a:r>
              <a:rPr lang="ja-JP" altLang="en-US" sz="2400" b="1" dirty="0" smtClean="0"/>
              <a:t>発表</a:t>
            </a:r>
            <a:r>
              <a:rPr lang="ja-JP" altLang="en-US" sz="2400" b="1" dirty="0"/>
              <a:t>時、 </a:t>
            </a:r>
            <a:r>
              <a:rPr lang="ja-JP" altLang="en-US" sz="2400" b="1" dirty="0" smtClean="0"/>
              <a:t>申告すべき</a:t>
            </a:r>
            <a:r>
              <a:rPr lang="en-US" altLang="ja-JP" sz="2400" b="1" dirty="0" smtClean="0"/>
              <a:t>COI</a:t>
            </a:r>
            <a:r>
              <a:rPr lang="ja-JP" altLang="en-US" sz="2400" b="1" dirty="0" smtClean="0"/>
              <a:t>状態（過去</a:t>
            </a:r>
            <a:r>
              <a:rPr lang="en-US" altLang="ja-JP" sz="2400" b="1" dirty="0" smtClean="0"/>
              <a:t>3</a:t>
            </a:r>
            <a:r>
              <a:rPr lang="ja-JP" altLang="en-US" sz="2400" b="1" dirty="0" smtClean="0"/>
              <a:t>年間）がある時</a:t>
            </a:r>
            <a:endParaRPr lang="ja-JP" altLang="en-US" sz="2400" b="1" dirty="0"/>
          </a:p>
        </p:txBody>
      </p:sp>
      <p:sp>
        <p:nvSpPr>
          <p:cNvPr id="3" name="正方形/長方形 2"/>
          <p:cNvSpPr/>
          <p:nvPr/>
        </p:nvSpPr>
        <p:spPr>
          <a:xfrm>
            <a:off x="6833563" y="4047880"/>
            <a:ext cx="4796739" cy="1766637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r>
              <a:rPr lang="ja-JP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　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24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05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講演料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平安製薬、縄文製薬　　　　　　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原稿料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：　平安製薬　　　　　　　　　　　  　　　　</a:t>
            </a:r>
            <a:endParaRPr lang="en-US" altLang="ja-JP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奨学</a:t>
            </a:r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寄付金：　鎌倉製薬、室町製薬　</a:t>
            </a:r>
            <a:endParaRPr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5963402" y="5803673"/>
            <a:ext cx="820126" cy="5275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023242" y="6331522"/>
            <a:ext cx="5266185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↑ 開示すべき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内容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が過去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</a:t>
            </a:r>
            <a:r>
              <a:rPr lang="ja-JP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記載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8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111</Words>
  <Application>Microsoft Office PowerPoint</Application>
  <PresentationFormat>ユーザー設定</PresentationFormat>
  <Paragraphs>35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平成29年4月1日より改訂</vt:lpstr>
      <vt:lpstr>ＣＯ Ｉ 開示 　 発表者名：　東京一郎、京都次郎、大阪三郎、◎福岡史郎（◎代表者）</vt:lpstr>
      <vt:lpstr>ＣＯ Ｉ 開示 　 発表者名：　東京一郎、京都次郎、大阪三郎、◎福岡史郎　（◎代表者）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日本内分泌学会</cp:lastModifiedBy>
  <cp:revision>42</cp:revision>
  <cp:lastPrinted>2016-11-11T04:57:59Z</cp:lastPrinted>
  <dcterms:created xsi:type="dcterms:W3CDTF">2015-03-14T19:59:31Z</dcterms:created>
  <dcterms:modified xsi:type="dcterms:W3CDTF">2017-03-14T23:34:31Z</dcterms:modified>
</cp:coreProperties>
</file>